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541" r:id="rId3"/>
    <p:sldId id="543" r:id="rId4"/>
    <p:sldId id="544" r:id="rId5"/>
    <p:sldId id="545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217"/>
    <a:srgbClr val="FFF0F0"/>
    <a:srgbClr val="E5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22" autoAdjust="0"/>
  </p:normalViewPr>
  <p:slideViewPr>
    <p:cSldViewPr snapToGrid="0" snapToObjects="1">
      <p:cViewPr varScale="1">
        <p:scale>
          <a:sx n="108" d="100"/>
          <a:sy n="108" d="100"/>
        </p:scale>
        <p:origin x="103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0CFBA-E990-492A-B8EC-42DA37F7FF05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7A09E-C52E-410D-936A-2FD2AB36F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4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13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02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948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767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11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fif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fif"/><Relationship Id="rId5" Type="http://schemas.openxmlformats.org/officeDocument/2006/relationships/image" Target="../media/image6.web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fi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f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fif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519621" y="3001749"/>
            <a:ext cx="2016112" cy="224055"/>
          </a:xfrm>
        </p:spPr>
        <p:txBody>
          <a:bodyPr/>
          <a:lstStyle/>
          <a:p>
            <a:r>
              <a:rPr lang="pt-BR" dirty="0"/>
              <a:t>SETEMBRO DE 2024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168812" y="73243"/>
            <a:ext cx="10986868" cy="103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pt-BR" altLang="pt-BR" sz="2400" b="1" dirty="0">
                <a:solidFill>
                  <a:schemeClr val="bg1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ESCOLA E FACULDADE DE TECNOLOGIA SENAI ROBERTO MANGE</a:t>
            </a:r>
          </a:p>
          <a:p>
            <a:pPr marL="0" indent="0" algn="ctr" eaLnBrk="1" hangingPunct="1">
              <a:buFontTx/>
              <a:buNone/>
            </a:pPr>
            <a:r>
              <a:rPr lang="pt-BR" altLang="pt-BR" sz="2400" b="1" u="sng" dirty="0">
                <a:solidFill>
                  <a:srgbClr val="C000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DESENVOLVIMENTO DE SISTEMAS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1595E-EC96-4721-9EC2-27EC32D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7" y="1113075"/>
            <a:ext cx="9373532" cy="50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0816FBF-E762-48B7-AAEB-9BD4838F8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7" y="6168111"/>
            <a:ext cx="633616" cy="6336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5768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97573" y="2157274"/>
            <a:ext cx="115728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A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MangeVegas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acaba de te contratar para desenvolver uma aplicação usada como caça níqueis online, onde é possível ganhar e utilizar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tokens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de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criptomoeda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MangeCoin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(podendo os mesmos serem trocados por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stable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coins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e consequentemente em dólar)!</a:t>
            </a:r>
            <a:b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</a:br>
            <a:b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A estratégia inicial da primeira Sprint do projeto é criar um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PoC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(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Proof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of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Concept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– Prova de Conceito), isto é, criar uma aplicação teste de algumas funcionalidades, mais precisamente do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Frontend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e da identidade visual.</a:t>
            </a:r>
          </a:p>
          <a:p>
            <a:endParaRPr lang="pt-BR" sz="2800" b="1" i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pt-BR" sz="2800" b="1" i="1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40F5A2-2FEA-4A1C-B6E6-A6475F061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41" y="-9364"/>
            <a:ext cx="8567033" cy="195137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D6F8FF8-8244-47B0-AC1C-2A8568015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765" y="5424374"/>
            <a:ext cx="1522889" cy="15228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C0E2DAE-2F77-489F-B7A6-D02040F30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373" y="5707318"/>
            <a:ext cx="1016492" cy="1016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Seta: de Cima para Baixo 13">
            <a:extLst>
              <a:ext uri="{FF2B5EF4-FFF2-40B4-BE49-F238E27FC236}">
                <a16:creationId xmlns:a16="http://schemas.microsoft.com/office/drawing/2014/main" id="{11E66A88-EA20-4A3E-9ADA-CB6891F4043F}"/>
              </a:ext>
            </a:extLst>
          </p:cNvPr>
          <p:cNvSpPr/>
          <p:nvPr/>
        </p:nvSpPr>
        <p:spPr>
          <a:xfrm rot="5400000">
            <a:off x="5820093" y="5682453"/>
            <a:ext cx="186765" cy="1035291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D52C0FF-5C95-4739-8214-DF3C3408F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37" y="6168111"/>
            <a:ext cx="633616" cy="6336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134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CC40F5A2-2FEA-4A1C-B6E6-A6475F061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41" y="-9364"/>
            <a:ext cx="8567033" cy="195137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C0E2DAE-2F77-489F-B7A6-D02040F30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7" y="6168111"/>
            <a:ext cx="633616" cy="6336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97573" y="2157274"/>
            <a:ext cx="115728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1 – Desse modo, crie um projeto em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VueJS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, ainda não conectado via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backend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e sem a necessidade de autenticação (por se tratar de um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PoC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);</a:t>
            </a:r>
          </a:p>
          <a:p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2 – Faça uma identidade visual de seu gosto, com a temática proposta, utilizando o símbolo do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MangeCoin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;</a:t>
            </a:r>
          </a:p>
          <a:p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3 – Na aplicação, o usuário terá uma quantia de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Tether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e de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MangeCoin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(como sugestão, inicie com um valor fictício de cada), podendo o usuário entrar na tela de “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Tokens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” e realizar a troca entre elas (1MangeCoin = 2.5USDT)</a:t>
            </a:r>
          </a:p>
          <a:p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4 – Nesta tela, também mostre os principais valores de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criptomoedas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consumindo  a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api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do Gemini em relação ao USD:</a:t>
            </a:r>
          </a:p>
        </p:txBody>
      </p:sp>
    </p:spTree>
    <p:extLst>
      <p:ext uri="{BB962C8B-B14F-4D97-AF65-F5344CB8AC3E}">
        <p14:creationId xmlns:p14="http://schemas.microsoft.com/office/powerpoint/2010/main" val="86114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97573" y="2157274"/>
            <a:ext cx="115728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API informando os valores das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criptomoedas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em tempo real:</a:t>
            </a:r>
            <a:b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</a:br>
            <a:b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SOLANA  https://api.gemini.com/v2/ticker/solusd</a:t>
            </a:r>
            <a:b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BITCOIN  https://api.gemini.com/v2/ticker/btcusd</a:t>
            </a:r>
            <a:b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ETHEREUM  https://api.gemini.com/v2/ticker/ethusd</a:t>
            </a:r>
            <a:b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AVALANCHE  https://api.gemini.com/v2/ticker/avaxusd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40F5A2-2FEA-4A1C-B6E6-A6475F061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41" y="-9364"/>
            <a:ext cx="8567033" cy="195137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C0E2DAE-2F77-489F-B7A6-D02040F30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7" y="6168111"/>
            <a:ext cx="633616" cy="6336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4858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CC40F5A2-2FEA-4A1C-B6E6-A6475F061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41" y="-9364"/>
            <a:ext cx="8567033" cy="195137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C0E2DAE-2F77-489F-B7A6-D02040F30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37" y="6168111"/>
            <a:ext cx="633616" cy="6336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97573" y="2157274"/>
            <a:ext cx="115728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5 – Na tela do Caça Níquel, deve haver 3 imagens e um botão de jogar, onde cada jogada consumirá 0.5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MangeCoin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por tentativa;</a:t>
            </a:r>
          </a:p>
          <a:p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6 – Quando as 3 imagens coincidirem o usuário ganhará 1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MangeCoin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(faça um código gerando combinação randômica para exibir as imagens);</a:t>
            </a:r>
          </a:p>
          <a:p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7 – Implemente a biblioteca chamada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vue-metamask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, onde será possível conectar-se com uma conta na meta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mask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 (não é necessário implementar totalmente esta biblioteca, apenas fazer um botão onde ao clicar abrirá a tela do meta </a:t>
            </a:r>
            <a:r>
              <a:rPr lang="pt-BR" sz="2800" b="1" i="1" dirty="0" err="1">
                <a:solidFill>
                  <a:schemeClr val="bg1"/>
                </a:solidFill>
                <a:sym typeface="Wingdings" panose="05000000000000000000" pitchFamily="2" charset="2"/>
              </a:rPr>
              <a:t>mask</a:t>
            </a: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) </a:t>
            </a:r>
            <a:b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documentação:</a:t>
            </a:r>
            <a:b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pt-BR" sz="2800" b="1" i="1" dirty="0">
                <a:solidFill>
                  <a:schemeClr val="bg1"/>
                </a:solidFill>
                <a:sym typeface="Wingdings" panose="05000000000000000000" pitchFamily="2" charset="2"/>
              </a:rPr>
              <a:t>https://www.npmjs.com/package/vue-metamask</a:t>
            </a:r>
          </a:p>
        </p:txBody>
      </p:sp>
    </p:spTree>
    <p:extLst>
      <p:ext uri="{BB962C8B-B14F-4D97-AF65-F5344CB8AC3E}">
        <p14:creationId xmlns:p14="http://schemas.microsoft.com/office/powerpoint/2010/main" val="286872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11864</TotalTime>
  <Words>405</Words>
  <Application>Microsoft Office PowerPoint</Application>
  <PresentationFormat>Widescreen</PresentationFormat>
  <Paragraphs>17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Cavolini</vt:lpstr>
      <vt:lpstr>Montserrat</vt:lpstr>
      <vt:lpstr>Montserrat Medium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Desenvolvimento</cp:lastModifiedBy>
  <cp:revision>759</cp:revision>
  <dcterms:created xsi:type="dcterms:W3CDTF">2020-11-19T18:52:57Z</dcterms:created>
  <dcterms:modified xsi:type="dcterms:W3CDTF">2024-09-04T21:57:08Z</dcterms:modified>
</cp:coreProperties>
</file>